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3" r:id="rId5"/>
    <p:sldId id="282" r:id="rId6"/>
    <p:sldId id="348" r:id="rId7"/>
    <p:sldId id="292" r:id="rId8"/>
    <p:sldId id="293" r:id="rId9"/>
    <p:sldId id="324" r:id="rId10"/>
    <p:sldId id="309" r:id="rId11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1698" y="102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29/09/2022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29/09/2022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29/09/2022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FEBRERO 2021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837700"/>
            <a:ext cx="7855703" cy="4019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Causas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Versión 2 de 12 de Diciembre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8483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FEBRERO 2021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D749126-9510-4788-8DA6-A7359F124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46" y="1613522"/>
            <a:ext cx="8099907" cy="441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2039698" y="66459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950E8B2-A1F1-4FB7-B6C6-BDE991664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32" y="1624805"/>
            <a:ext cx="8457005" cy="43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024110" y="661809"/>
            <a:ext cx="4792684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BCDC10E-E3A8-4004-AC6A-5CBCC03FC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88" y="1686948"/>
            <a:ext cx="8285457" cy="428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2021</Filtro>
    <Orden xmlns="8cf1b8fd-72df-4c21-8306-a5f720778edf">118</Orden>
    <Formato xmlns="8cf1b8fd-72df-4c21-8306-a5f720778edf">/Style%20Library/Images/ppt.svg</Formato>
  </documentManagement>
</p:properties>
</file>

<file path=customXml/itemProps1.xml><?xml version="1.0" encoding="utf-8"?>
<ds:datastoreItem xmlns:ds="http://schemas.openxmlformats.org/officeDocument/2006/customXml" ds:itemID="{F4AF38C9-F9EC-4755-B9C6-CEC43DC091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CC7235-C85D-44BB-BC65-525FD5738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f1b8fd-72df-4c21-8306-a5f720778e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972454-6444-4CC9-B315-4C43FA0E390B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8cf1b8fd-72df-4c21-8306-a5f720778ed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21388</TotalTime>
  <Words>258</Words>
  <Application>Microsoft Office PowerPoint</Application>
  <PresentationFormat>Presentación en pantalla (4:3)</PresentationFormat>
  <Paragraphs>27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FEBRERO 2021</dc:title>
  <dc:creator>CAMILO</dc:creator>
  <cp:lastModifiedBy>Juan David Dominguez Arrieta</cp:lastModifiedBy>
  <cp:revision>461</cp:revision>
  <cp:lastPrinted>2016-11-09T21:48:51Z</cp:lastPrinted>
  <dcterms:created xsi:type="dcterms:W3CDTF">2015-08-10T15:28:24Z</dcterms:created>
  <dcterms:modified xsi:type="dcterms:W3CDTF">2022-09-29T16:38:29Z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